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1"/>
  </p:notesMasterIdLst>
  <p:sldIdLst>
    <p:sldId id="256" r:id="rId5"/>
    <p:sldId id="263" r:id="rId6"/>
    <p:sldId id="258" r:id="rId7"/>
    <p:sldId id="259" r:id="rId8"/>
    <p:sldId id="264" r:id="rId9"/>
    <p:sldId id="262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B9414A-64C9-4FC8-AA8E-4C7A30FAFA85}" v="48" dt="2024-03-24T15:14:59.2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19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2046" y="3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r>
              <a:rPr lang="ko-KR" altLang="en-US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음식별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카페인 함유량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(mg)</a:t>
            </a:r>
            <a:endParaRPr 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c:rich>
      </c:tx>
      <c:layout>
        <c:manualLayout>
          <c:xMode val="edge"/>
          <c:yMode val="edge"/>
          <c:x val="0.30297281401697695"/>
          <c:y val="2.3349145331653238E-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측정기준(ml)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아메리카노</c:v>
                </c:pt>
                <c:pt idx="1">
                  <c:v>캔콜라</c:v>
                </c:pt>
                <c:pt idx="2">
                  <c:v>에너지드링크</c:v>
                </c:pt>
                <c:pt idx="3">
                  <c:v>초콜릿</c:v>
                </c:pt>
                <c:pt idx="4">
                  <c:v>인스턴트커피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285</c:v>
                </c:pt>
                <c:pt idx="1">
                  <c:v>250</c:v>
                </c:pt>
                <c:pt idx="2">
                  <c:v>250</c:v>
                </c:pt>
                <c:pt idx="3">
                  <c:v>30</c:v>
                </c:pt>
                <c:pt idx="4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카페인 함량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4"/>
              <c:layout>
                <c:manualLayout>
                  <c:x val="6.799252446285370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8D32-4714-AB73-787D6A67FDE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Sheet1!$B$1:$F$1</c:f>
              <c:strCache>
                <c:ptCount val="5"/>
                <c:pt idx="0">
                  <c:v>아메리카노</c:v>
                </c:pt>
                <c:pt idx="1">
                  <c:v>캔콜라</c:v>
                </c:pt>
                <c:pt idx="2">
                  <c:v>에너지드링크</c:v>
                </c:pt>
                <c:pt idx="3">
                  <c:v>초콜릿</c:v>
                </c:pt>
                <c:pt idx="4">
                  <c:v>인스턴트커피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125</c:v>
                </c:pt>
                <c:pt idx="1">
                  <c:v>27</c:v>
                </c:pt>
                <c:pt idx="2">
                  <c:v>63</c:v>
                </c:pt>
                <c:pt idx="3">
                  <c:v>16</c:v>
                </c:pt>
                <c:pt idx="4">
                  <c:v>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5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58E11-33BD-494B-9B6B-54B325AA768B}" type="doc">
      <dgm:prSet loTypeId="urn:microsoft.com/office/officeart/2005/8/layout/vProcess5" loCatId="process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2F6C3E7E-FD0C-4B13-B6BC-55C4D86F5881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라이트</a:t>
          </a:r>
        </a:p>
      </dgm:t>
    </dgm:pt>
    <dgm:pt modelId="{66E55449-B4BA-473F-B6CE-4F1602983DE9}" type="parTrans" cxnId="{6961122D-EC1A-44BD-848A-40AC3DEE9EFB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D902FF4-0C12-47B4-8D3C-61395A9567A9}" type="sibTrans" cxnId="{6961122D-EC1A-44BD-848A-40AC3DEE9EFB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DBD8052-51AE-4ABF-85EB-672ED191F388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굴림" panose="020B0600000101010101" pitchFamily="50" charset="-127"/>
              <a:ea typeface="굴림" panose="020B0600000101010101" pitchFamily="50" charset="-127"/>
            </a:rPr>
            <a:t>시나몬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59B051D-267A-46EE-88A1-73F74DA45FE8}" type="parTrans" cxnId="{1DBAD93F-550C-40F8-BD98-5BD6552E3D48}">
      <dgm:prSet/>
      <dgm:spPr/>
      <dgm:t>
        <a:bodyPr/>
        <a:lstStyle/>
        <a:p>
          <a:pPr latinLnBrk="1"/>
          <a:endParaRPr lang="ko-KR" altLang="en-US"/>
        </a:p>
      </dgm:t>
    </dgm:pt>
    <dgm:pt modelId="{60416761-E42D-4329-AECA-8B4FC7414AB4}" type="sibTrans" cxnId="{1DBAD93F-550C-40F8-BD98-5BD6552E3D48}">
      <dgm:prSet/>
      <dgm:spPr/>
      <dgm:t>
        <a:bodyPr/>
        <a:lstStyle/>
        <a:p>
          <a:pPr latinLnBrk="1"/>
          <a:endParaRPr lang="ko-KR" altLang="en-US"/>
        </a:p>
      </dgm:t>
    </dgm:pt>
    <dgm:pt modelId="{A8B2BA6D-156A-4585-AD40-62C98FA3278E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굴림" panose="020B0600000101010101" pitchFamily="50" charset="-127"/>
              <a:ea typeface="굴림" panose="020B0600000101010101" pitchFamily="50" charset="-127"/>
            </a:rPr>
            <a:t>미디엄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EA7F142-7AA2-4A03-A7F7-CEDE394D116F}" type="parTrans" cxnId="{EF7AD595-F595-4520-A921-A097468AE081}">
      <dgm:prSet/>
      <dgm:spPr/>
      <dgm:t>
        <a:bodyPr/>
        <a:lstStyle/>
        <a:p>
          <a:pPr latinLnBrk="1"/>
          <a:endParaRPr lang="ko-KR" altLang="en-US"/>
        </a:p>
      </dgm:t>
    </dgm:pt>
    <dgm:pt modelId="{6D7BAE46-049F-4A81-B397-1F4287F7E6DA}" type="sibTrans" cxnId="{EF7AD595-F595-4520-A921-A097468AE081}">
      <dgm:prSet/>
      <dgm:spPr/>
      <dgm:t>
        <a:bodyPr/>
        <a:lstStyle/>
        <a:p>
          <a:pPr latinLnBrk="1"/>
          <a:endParaRPr lang="ko-KR" altLang="en-US"/>
        </a:p>
      </dgm:t>
    </dgm:pt>
    <dgm:pt modelId="{509C3CAB-A422-4A3E-B2B8-9D1BE610FA0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하임</a:t>
          </a:r>
        </a:p>
      </dgm:t>
    </dgm:pt>
    <dgm:pt modelId="{CB2801FF-2114-4470-BCF8-9E027EE6CC45}" type="parTrans" cxnId="{F05F7967-3785-4B92-9FA6-F79435D6E41F}">
      <dgm:prSet/>
      <dgm:spPr/>
      <dgm:t>
        <a:bodyPr/>
        <a:lstStyle/>
        <a:p>
          <a:pPr latinLnBrk="1"/>
          <a:endParaRPr lang="ko-KR" altLang="en-US"/>
        </a:p>
      </dgm:t>
    </dgm:pt>
    <dgm:pt modelId="{8DC221ED-68C4-4647-9431-870C5AFBF7C3}" type="sibTrans" cxnId="{F05F7967-3785-4B92-9FA6-F79435D6E41F}">
      <dgm:prSet/>
      <dgm:spPr/>
      <dgm:t>
        <a:bodyPr/>
        <a:lstStyle/>
        <a:p>
          <a:pPr latinLnBrk="1"/>
          <a:endParaRPr lang="ko-KR" altLang="en-US"/>
        </a:p>
      </dgm:t>
    </dgm:pt>
    <dgm:pt modelId="{6ACA84EE-F4A1-4083-B1C2-DFA25141486F}" type="pres">
      <dgm:prSet presAssocID="{4D858E11-33BD-494B-9B6B-54B325AA768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76ACD52-C2B5-4B97-8EFC-FA0BB7F7B779}" type="pres">
      <dgm:prSet presAssocID="{4D858E11-33BD-494B-9B6B-54B325AA768B}" presName="dummyMaxCanvas" presStyleCnt="0">
        <dgm:presLayoutVars/>
      </dgm:prSet>
      <dgm:spPr/>
    </dgm:pt>
    <dgm:pt modelId="{86EB60A7-4C3C-4DE2-8447-5CAAACA45793}" type="pres">
      <dgm:prSet presAssocID="{4D858E11-33BD-494B-9B6B-54B325AA768B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089D67A-9E8B-4634-B5B2-F11AC35BAE27}" type="pres">
      <dgm:prSet presAssocID="{4D858E11-33BD-494B-9B6B-54B325AA768B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42B33CE-FD15-4551-A39E-88E690DECF8B}" type="pres">
      <dgm:prSet presAssocID="{4D858E11-33BD-494B-9B6B-54B325AA768B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D005D4B-83DA-454C-A26A-7A23823E5DF4}" type="pres">
      <dgm:prSet presAssocID="{4D858E11-33BD-494B-9B6B-54B325AA768B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D92931D-AC62-411B-8AAD-4BB15E6005FC}" type="pres">
      <dgm:prSet presAssocID="{4D858E11-33BD-494B-9B6B-54B325AA768B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FEC85EC-9303-4AC6-9E86-82A0FA9E060B}" type="pres">
      <dgm:prSet presAssocID="{4D858E11-33BD-494B-9B6B-54B325AA768B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87BF206-1AD8-4C5B-BF68-2C7271B6A81A}" type="pres">
      <dgm:prSet presAssocID="{4D858E11-33BD-494B-9B6B-54B325AA768B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AF9752A-14C5-4170-9A59-D311452594AE}" type="pres">
      <dgm:prSet presAssocID="{4D858E11-33BD-494B-9B6B-54B325AA768B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7E1277B-CF17-4FEE-BA7E-7BD1003C6096}" type="pres">
      <dgm:prSet presAssocID="{4D858E11-33BD-494B-9B6B-54B325AA768B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DD48AEB-3C58-43E1-9400-C994826C1D8E}" type="pres">
      <dgm:prSet presAssocID="{4D858E11-33BD-494B-9B6B-54B325AA768B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88377B7-78EC-43A1-948D-027BA50F4D58}" type="pres">
      <dgm:prSet presAssocID="{4D858E11-33BD-494B-9B6B-54B325AA768B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F91F541-94C2-48A6-BDB1-2B80649AE41C}" type="presOf" srcId="{5D902FF4-0C12-47B4-8D3C-61395A9567A9}" destId="{6D92931D-AC62-411B-8AAD-4BB15E6005FC}" srcOrd="0" destOrd="0" presId="urn:microsoft.com/office/officeart/2005/8/layout/vProcess5"/>
    <dgm:cxn modelId="{54C40590-7023-4796-B171-63BD406C6F84}" type="presOf" srcId="{60416761-E42D-4329-AECA-8B4FC7414AB4}" destId="{DFEC85EC-9303-4AC6-9E86-82A0FA9E060B}" srcOrd="0" destOrd="0" presId="urn:microsoft.com/office/officeart/2005/8/layout/vProcess5"/>
    <dgm:cxn modelId="{75CEBCF5-0BF9-49C7-AFD6-4DCFAD218721}" type="presOf" srcId="{A8B2BA6D-156A-4585-AD40-62C98FA3278E}" destId="{B42B33CE-FD15-4551-A39E-88E690DECF8B}" srcOrd="0" destOrd="0" presId="urn:microsoft.com/office/officeart/2005/8/layout/vProcess5"/>
    <dgm:cxn modelId="{00C09AA1-5322-409B-B3C0-71D386E51E56}" type="presOf" srcId="{509C3CAB-A422-4A3E-B2B8-9D1BE610FA0A}" destId="{3D005D4B-83DA-454C-A26A-7A23823E5DF4}" srcOrd="0" destOrd="0" presId="urn:microsoft.com/office/officeart/2005/8/layout/vProcess5"/>
    <dgm:cxn modelId="{C6850580-7F81-4E0B-8056-B0A5F62523B8}" type="presOf" srcId="{A8B2BA6D-156A-4585-AD40-62C98FA3278E}" destId="{7DD48AEB-3C58-43E1-9400-C994826C1D8E}" srcOrd="1" destOrd="0" presId="urn:microsoft.com/office/officeart/2005/8/layout/vProcess5"/>
    <dgm:cxn modelId="{88E4A9B0-17A9-4355-B153-E8F41DD1E62E}" type="presOf" srcId="{2F6C3E7E-FD0C-4B13-B6BC-55C4D86F5881}" destId="{5AF9752A-14C5-4170-9A59-D311452594AE}" srcOrd="1" destOrd="0" presId="urn:microsoft.com/office/officeart/2005/8/layout/vProcess5"/>
    <dgm:cxn modelId="{F05F7967-3785-4B92-9FA6-F79435D6E41F}" srcId="{4D858E11-33BD-494B-9B6B-54B325AA768B}" destId="{509C3CAB-A422-4A3E-B2B8-9D1BE610FA0A}" srcOrd="3" destOrd="0" parTransId="{CB2801FF-2114-4470-BCF8-9E027EE6CC45}" sibTransId="{8DC221ED-68C4-4647-9431-870C5AFBF7C3}"/>
    <dgm:cxn modelId="{FFDFB2B3-DE81-43DC-B0EA-78E2C19B6D44}" type="presOf" srcId="{6D7BAE46-049F-4A81-B397-1F4287F7E6DA}" destId="{E87BF206-1AD8-4C5B-BF68-2C7271B6A81A}" srcOrd="0" destOrd="0" presId="urn:microsoft.com/office/officeart/2005/8/layout/vProcess5"/>
    <dgm:cxn modelId="{CB05FF49-4A5E-4FF0-982B-60B93375D004}" type="presOf" srcId="{509C3CAB-A422-4A3E-B2B8-9D1BE610FA0A}" destId="{988377B7-78EC-43A1-948D-027BA50F4D58}" srcOrd="1" destOrd="0" presId="urn:microsoft.com/office/officeart/2005/8/layout/vProcess5"/>
    <dgm:cxn modelId="{BCBD7E33-3153-4C66-82DC-E67C1A3D99DB}" type="presOf" srcId="{2DBD8052-51AE-4ABF-85EB-672ED191F388}" destId="{D089D67A-9E8B-4634-B5B2-F11AC35BAE27}" srcOrd="0" destOrd="0" presId="urn:microsoft.com/office/officeart/2005/8/layout/vProcess5"/>
    <dgm:cxn modelId="{18766805-C26D-4389-962F-A4F942CD05A7}" type="presOf" srcId="{2F6C3E7E-FD0C-4B13-B6BC-55C4D86F5881}" destId="{86EB60A7-4C3C-4DE2-8447-5CAAACA45793}" srcOrd="0" destOrd="0" presId="urn:microsoft.com/office/officeart/2005/8/layout/vProcess5"/>
    <dgm:cxn modelId="{0A1D05C6-5372-4186-B9B4-AAD7BDDDA313}" type="presOf" srcId="{2DBD8052-51AE-4ABF-85EB-672ED191F388}" destId="{D7E1277B-CF17-4FEE-BA7E-7BD1003C6096}" srcOrd="1" destOrd="0" presId="urn:microsoft.com/office/officeart/2005/8/layout/vProcess5"/>
    <dgm:cxn modelId="{43F6EB74-84B7-4F59-B52F-828F89FDD9D0}" type="presOf" srcId="{4D858E11-33BD-494B-9B6B-54B325AA768B}" destId="{6ACA84EE-F4A1-4083-B1C2-DFA25141486F}" srcOrd="0" destOrd="0" presId="urn:microsoft.com/office/officeart/2005/8/layout/vProcess5"/>
    <dgm:cxn modelId="{1DBAD93F-550C-40F8-BD98-5BD6552E3D48}" srcId="{4D858E11-33BD-494B-9B6B-54B325AA768B}" destId="{2DBD8052-51AE-4ABF-85EB-672ED191F388}" srcOrd="1" destOrd="0" parTransId="{559B051D-267A-46EE-88A1-73F74DA45FE8}" sibTransId="{60416761-E42D-4329-AECA-8B4FC7414AB4}"/>
    <dgm:cxn modelId="{EF7AD595-F595-4520-A921-A097468AE081}" srcId="{4D858E11-33BD-494B-9B6B-54B325AA768B}" destId="{A8B2BA6D-156A-4585-AD40-62C98FA3278E}" srcOrd="2" destOrd="0" parTransId="{BEA7F142-7AA2-4A03-A7F7-CEDE394D116F}" sibTransId="{6D7BAE46-049F-4A81-B397-1F4287F7E6DA}"/>
    <dgm:cxn modelId="{6961122D-EC1A-44BD-848A-40AC3DEE9EFB}" srcId="{4D858E11-33BD-494B-9B6B-54B325AA768B}" destId="{2F6C3E7E-FD0C-4B13-B6BC-55C4D86F5881}" srcOrd="0" destOrd="0" parTransId="{66E55449-B4BA-473F-B6CE-4F1602983DE9}" sibTransId="{5D902FF4-0C12-47B4-8D3C-61395A9567A9}"/>
    <dgm:cxn modelId="{AD363148-8749-447C-B7EF-F951D8291F95}" type="presParOf" srcId="{6ACA84EE-F4A1-4083-B1C2-DFA25141486F}" destId="{076ACD52-C2B5-4B97-8EFC-FA0BB7F7B779}" srcOrd="0" destOrd="0" presId="urn:microsoft.com/office/officeart/2005/8/layout/vProcess5"/>
    <dgm:cxn modelId="{C77AF283-FCF5-4DB2-96D4-1DF7F2149A3F}" type="presParOf" srcId="{6ACA84EE-F4A1-4083-B1C2-DFA25141486F}" destId="{86EB60A7-4C3C-4DE2-8447-5CAAACA45793}" srcOrd="1" destOrd="0" presId="urn:microsoft.com/office/officeart/2005/8/layout/vProcess5"/>
    <dgm:cxn modelId="{13B72E33-0CB4-4C29-A6BB-391389B1A87C}" type="presParOf" srcId="{6ACA84EE-F4A1-4083-B1C2-DFA25141486F}" destId="{D089D67A-9E8B-4634-B5B2-F11AC35BAE27}" srcOrd="2" destOrd="0" presId="urn:microsoft.com/office/officeart/2005/8/layout/vProcess5"/>
    <dgm:cxn modelId="{2F6F5921-12BD-4808-AEC5-05016A9A3497}" type="presParOf" srcId="{6ACA84EE-F4A1-4083-B1C2-DFA25141486F}" destId="{B42B33CE-FD15-4551-A39E-88E690DECF8B}" srcOrd="3" destOrd="0" presId="urn:microsoft.com/office/officeart/2005/8/layout/vProcess5"/>
    <dgm:cxn modelId="{FB527D1D-44EA-4C0A-8826-70E7827CAA40}" type="presParOf" srcId="{6ACA84EE-F4A1-4083-B1C2-DFA25141486F}" destId="{3D005D4B-83DA-454C-A26A-7A23823E5DF4}" srcOrd="4" destOrd="0" presId="urn:microsoft.com/office/officeart/2005/8/layout/vProcess5"/>
    <dgm:cxn modelId="{BABB08E7-9FA2-48F4-90B6-A85EBFCF62E9}" type="presParOf" srcId="{6ACA84EE-F4A1-4083-B1C2-DFA25141486F}" destId="{6D92931D-AC62-411B-8AAD-4BB15E6005FC}" srcOrd="5" destOrd="0" presId="urn:microsoft.com/office/officeart/2005/8/layout/vProcess5"/>
    <dgm:cxn modelId="{BFB9C0DB-2611-441D-BE94-9F54608CAC3D}" type="presParOf" srcId="{6ACA84EE-F4A1-4083-B1C2-DFA25141486F}" destId="{DFEC85EC-9303-4AC6-9E86-82A0FA9E060B}" srcOrd="6" destOrd="0" presId="urn:microsoft.com/office/officeart/2005/8/layout/vProcess5"/>
    <dgm:cxn modelId="{985099E4-0BE6-41AC-86A3-F97B68ACD3AB}" type="presParOf" srcId="{6ACA84EE-F4A1-4083-B1C2-DFA25141486F}" destId="{E87BF206-1AD8-4C5B-BF68-2C7271B6A81A}" srcOrd="7" destOrd="0" presId="urn:microsoft.com/office/officeart/2005/8/layout/vProcess5"/>
    <dgm:cxn modelId="{2BE795B9-7E1B-4688-A829-707FC397C92B}" type="presParOf" srcId="{6ACA84EE-F4A1-4083-B1C2-DFA25141486F}" destId="{5AF9752A-14C5-4170-9A59-D311452594AE}" srcOrd="8" destOrd="0" presId="urn:microsoft.com/office/officeart/2005/8/layout/vProcess5"/>
    <dgm:cxn modelId="{020F55E4-28B8-454A-8D61-A0F0913006DC}" type="presParOf" srcId="{6ACA84EE-F4A1-4083-B1C2-DFA25141486F}" destId="{D7E1277B-CF17-4FEE-BA7E-7BD1003C6096}" srcOrd="9" destOrd="0" presId="urn:microsoft.com/office/officeart/2005/8/layout/vProcess5"/>
    <dgm:cxn modelId="{3D3DE659-5C60-40DE-986B-761C928AC016}" type="presParOf" srcId="{6ACA84EE-F4A1-4083-B1C2-DFA25141486F}" destId="{7DD48AEB-3C58-43E1-9400-C994826C1D8E}" srcOrd="10" destOrd="0" presId="urn:microsoft.com/office/officeart/2005/8/layout/vProcess5"/>
    <dgm:cxn modelId="{888167D8-BE82-464D-A1AA-72822B870ED8}" type="presParOf" srcId="{6ACA84EE-F4A1-4083-B1C2-DFA25141486F}" destId="{988377B7-78EC-43A1-948D-027BA50F4D58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13D455-0F9F-4DF0-BE59-320111C288C7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58AD5275-0A45-490C-B177-C79C9F3E562D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시티</a:t>
          </a:r>
        </a:p>
      </dgm:t>
    </dgm:pt>
    <dgm:pt modelId="{915086FB-B693-4B5F-B0CF-66B56B4CC3BA}" type="parTrans" cxnId="{840D55A8-F802-44B5-9530-A7C090C8884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41295B1-666B-4459-A979-F1B0893EF847}" type="sibTrans" cxnId="{840D55A8-F802-44B5-9530-A7C090C8884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8F5D996-B1B0-4728-9EEF-A9E23961E17A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풀시티</a:t>
          </a:r>
          <a:endParaRPr lang="ko-KR" altLang="en-US" sz="18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D1B6F48-BC0F-4126-BA15-7A6E84712C04}" type="parTrans" cxnId="{7B70A961-3E47-4EF3-AB00-E0F0A03EBBE5}">
      <dgm:prSet/>
      <dgm:spPr/>
      <dgm:t>
        <a:bodyPr/>
        <a:lstStyle/>
        <a:p>
          <a:pPr latinLnBrk="1"/>
          <a:endParaRPr lang="ko-KR" altLang="en-US"/>
        </a:p>
      </dgm:t>
    </dgm:pt>
    <dgm:pt modelId="{B9A4D822-DFF6-4734-9879-3F77FAF7EBA8}" type="sibTrans" cxnId="{7B70A961-3E47-4EF3-AB00-E0F0A03EBBE5}">
      <dgm:prSet/>
      <dgm:spPr/>
      <dgm:t>
        <a:bodyPr/>
        <a:lstStyle/>
        <a:p>
          <a:pPr latinLnBrk="1"/>
          <a:endParaRPr lang="ko-KR" altLang="en-US"/>
        </a:p>
      </dgm:t>
    </dgm:pt>
    <dgm:pt modelId="{DE2C6B9F-ACB9-46A1-AD1D-7CDDB8AA302F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프렌치</a:t>
          </a:r>
        </a:p>
      </dgm:t>
    </dgm:pt>
    <dgm:pt modelId="{89C24445-09A7-45CF-96A6-838E0282E43A}" type="parTrans" cxnId="{C8244D11-A16A-4F7F-A5C8-2341BA8BF838}">
      <dgm:prSet/>
      <dgm:spPr/>
      <dgm:t>
        <a:bodyPr/>
        <a:lstStyle/>
        <a:p>
          <a:pPr latinLnBrk="1"/>
          <a:endParaRPr lang="ko-KR" altLang="en-US"/>
        </a:p>
      </dgm:t>
    </dgm:pt>
    <dgm:pt modelId="{B7132FFF-5B5B-4882-A6B4-4D9EE6EF7C55}" type="sibTrans" cxnId="{C8244D11-A16A-4F7F-A5C8-2341BA8BF838}">
      <dgm:prSet/>
      <dgm:spPr/>
      <dgm:t>
        <a:bodyPr/>
        <a:lstStyle/>
        <a:p>
          <a:pPr latinLnBrk="1"/>
          <a:endParaRPr lang="ko-KR" altLang="en-US"/>
        </a:p>
      </dgm:t>
    </dgm:pt>
    <dgm:pt modelId="{62D3399C-D1C3-443D-9520-B4AA63769093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이탈리안</a:t>
          </a:r>
        </a:p>
      </dgm:t>
    </dgm:pt>
    <dgm:pt modelId="{55EB7B55-9B1F-4956-84B4-943AC98E7FDA}" type="parTrans" cxnId="{DEAE7608-847D-4078-B753-DC04871362C4}">
      <dgm:prSet/>
      <dgm:spPr/>
      <dgm:t>
        <a:bodyPr/>
        <a:lstStyle/>
        <a:p>
          <a:pPr latinLnBrk="1"/>
          <a:endParaRPr lang="ko-KR" altLang="en-US"/>
        </a:p>
      </dgm:t>
    </dgm:pt>
    <dgm:pt modelId="{E496977D-9C77-4538-995D-36B4C4E98440}" type="sibTrans" cxnId="{DEAE7608-847D-4078-B753-DC04871362C4}">
      <dgm:prSet/>
      <dgm:spPr/>
      <dgm:t>
        <a:bodyPr/>
        <a:lstStyle/>
        <a:p>
          <a:pPr latinLnBrk="1"/>
          <a:endParaRPr lang="ko-KR" altLang="en-US"/>
        </a:p>
      </dgm:t>
    </dgm:pt>
    <dgm:pt modelId="{E7F6CA7A-E6E0-4A62-9863-81FD7594DA99}" type="pres">
      <dgm:prSet presAssocID="{8B13D455-0F9F-4DF0-BE59-320111C288C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E447C36-9F5C-4BAB-9AAF-9AABA34D77EB}" type="pres">
      <dgm:prSet presAssocID="{8B13D455-0F9F-4DF0-BE59-320111C288C7}" presName="Name1" presStyleCnt="0"/>
      <dgm:spPr/>
    </dgm:pt>
    <dgm:pt modelId="{0B7D099C-9188-465F-8083-C2BE03BF61C0}" type="pres">
      <dgm:prSet presAssocID="{8B13D455-0F9F-4DF0-BE59-320111C288C7}" presName="cycle" presStyleCnt="0"/>
      <dgm:spPr/>
    </dgm:pt>
    <dgm:pt modelId="{9A744181-2509-45BF-9FEC-603F0920FEAF}" type="pres">
      <dgm:prSet presAssocID="{8B13D455-0F9F-4DF0-BE59-320111C288C7}" presName="srcNode" presStyleLbl="node1" presStyleIdx="0" presStyleCnt="4"/>
      <dgm:spPr/>
    </dgm:pt>
    <dgm:pt modelId="{4911DAC6-B9EA-4308-AAFA-577CD7616159}" type="pres">
      <dgm:prSet presAssocID="{8B13D455-0F9F-4DF0-BE59-320111C288C7}" presName="conn" presStyleLbl="parChTrans1D2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6E023666-6E28-4FC8-9C31-F168C8130819}" type="pres">
      <dgm:prSet presAssocID="{8B13D455-0F9F-4DF0-BE59-320111C288C7}" presName="extraNode" presStyleLbl="node1" presStyleIdx="0" presStyleCnt="4"/>
      <dgm:spPr/>
    </dgm:pt>
    <dgm:pt modelId="{A41DB058-797B-4A4C-9527-986C76B3C1F3}" type="pres">
      <dgm:prSet presAssocID="{8B13D455-0F9F-4DF0-BE59-320111C288C7}" presName="dstNode" presStyleLbl="node1" presStyleIdx="0" presStyleCnt="4"/>
      <dgm:spPr/>
    </dgm:pt>
    <dgm:pt modelId="{85DC97F3-5C4C-427A-BCFD-54D6D8788616}" type="pres">
      <dgm:prSet presAssocID="{58AD5275-0A45-490C-B177-C79C9F3E562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645764B-5F86-4EBD-B3C6-419740E1BC53}" type="pres">
      <dgm:prSet presAssocID="{58AD5275-0A45-490C-B177-C79C9F3E562D}" presName="accent_1" presStyleCnt="0"/>
      <dgm:spPr/>
    </dgm:pt>
    <dgm:pt modelId="{2938ECA9-D6BE-4C7D-B24A-7CBDE8D34896}" type="pres">
      <dgm:prSet presAssocID="{58AD5275-0A45-490C-B177-C79C9F3E562D}" presName="accentRepeatNode" presStyleLbl="solidFgAcc1" presStyleIdx="0" presStyleCnt="4"/>
      <dgm:spPr/>
    </dgm:pt>
    <dgm:pt modelId="{6DEAD56E-9C9C-4E03-9632-9C1054DED4BC}" type="pres">
      <dgm:prSet presAssocID="{48F5D996-B1B0-4728-9EEF-A9E23961E17A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6460B94-ED9F-4AE1-96BC-C08C0447B914}" type="pres">
      <dgm:prSet presAssocID="{48F5D996-B1B0-4728-9EEF-A9E23961E17A}" presName="accent_2" presStyleCnt="0"/>
      <dgm:spPr/>
    </dgm:pt>
    <dgm:pt modelId="{26189B79-C5BB-497B-8400-53F7C59FA21E}" type="pres">
      <dgm:prSet presAssocID="{48F5D996-B1B0-4728-9EEF-A9E23961E17A}" presName="accentRepeatNode" presStyleLbl="solidFgAcc1" presStyleIdx="1" presStyleCnt="4"/>
      <dgm:spPr/>
    </dgm:pt>
    <dgm:pt modelId="{386CF12B-0E8B-40DB-A0AD-9411DD90E057}" type="pres">
      <dgm:prSet presAssocID="{DE2C6B9F-ACB9-46A1-AD1D-7CDDB8AA302F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1AD63CA-C234-48CC-8B4A-9BE0035D4421}" type="pres">
      <dgm:prSet presAssocID="{DE2C6B9F-ACB9-46A1-AD1D-7CDDB8AA302F}" presName="accent_3" presStyleCnt="0"/>
      <dgm:spPr/>
    </dgm:pt>
    <dgm:pt modelId="{D02034E8-F944-4621-BA93-E035EF58038F}" type="pres">
      <dgm:prSet presAssocID="{DE2C6B9F-ACB9-46A1-AD1D-7CDDB8AA302F}" presName="accentRepeatNode" presStyleLbl="solidFgAcc1" presStyleIdx="2" presStyleCnt="4"/>
      <dgm:spPr/>
    </dgm:pt>
    <dgm:pt modelId="{2C9492C4-0773-407E-8963-06F059444C18}" type="pres">
      <dgm:prSet presAssocID="{62D3399C-D1C3-443D-9520-B4AA63769093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BA0C7BB-1CC5-49F9-826E-7704F3FBB5F2}" type="pres">
      <dgm:prSet presAssocID="{62D3399C-D1C3-443D-9520-B4AA63769093}" presName="accent_4" presStyleCnt="0"/>
      <dgm:spPr/>
    </dgm:pt>
    <dgm:pt modelId="{C7705041-FD95-4FBD-AA52-54B5B73BD31E}" type="pres">
      <dgm:prSet presAssocID="{62D3399C-D1C3-443D-9520-B4AA63769093}" presName="accentRepeatNode" presStyleLbl="solidFgAcc1" presStyleIdx="3" presStyleCnt="4"/>
      <dgm:spPr/>
    </dgm:pt>
  </dgm:ptLst>
  <dgm:cxnLst>
    <dgm:cxn modelId="{B4BFAC4F-9309-4045-9B3B-A72D14C70845}" type="presOf" srcId="{8B13D455-0F9F-4DF0-BE59-320111C288C7}" destId="{E7F6CA7A-E6E0-4A62-9863-81FD7594DA99}" srcOrd="0" destOrd="0" presId="urn:microsoft.com/office/officeart/2008/layout/VerticalCurvedList"/>
    <dgm:cxn modelId="{0FF79A86-9B80-4DB9-919E-8D26CB9EEA27}" type="presOf" srcId="{62D3399C-D1C3-443D-9520-B4AA63769093}" destId="{2C9492C4-0773-407E-8963-06F059444C18}" srcOrd="0" destOrd="0" presId="urn:microsoft.com/office/officeart/2008/layout/VerticalCurvedList"/>
    <dgm:cxn modelId="{82C27DDB-928D-4084-ABA1-DCFD2053C6D8}" type="presOf" srcId="{241295B1-666B-4459-A979-F1B0893EF847}" destId="{4911DAC6-B9EA-4308-AAFA-577CD7616159}" srcOrd="0" destOrd="0" presId="urn:microsoft.com/office/officeart/2008/layout/VerticalCurvedList"/>
    <dgm:cxn modelId="{F3D43085-D3E2-44C4-8885-DAEC922A50DF}" type="presOf" srcId="{DE2C6B9F-ACB9-46A1-AD1D-7CDDB8AA302F}" destId="{386CF12B-0E8B-40DB-A0AD-9411DD90E057}" srcOrd="0" destOrd="0" presId="urn:microsoft.com/office/officeart/2008/layout/VerticalCurvedList"/>
    <dgm:cxn modelId="{0A089E51-744B-4B8D-8197-AA63896B4B6B}" type="presOf" srcId="{48F5D996-B1B0-4728-9EEF-A9E23961E17A}" destId="{6DEAD56E-9C9C-4E03-9632-9C1054DED4BC}" srcOrd="0" destOrd="0" presId="urn:microsoft.com/office/officeart/2008/layout/VerticalCurvedList"/>
    <dgm:cxn modelId="{DEAE7608-847D-4078-B753-DC04871362C4}" srcId="{8B13D455-0F9F-4DF0-BE59-320111C288C7}" destId="{62D3399C-D1C3-443D-9520-B4AA63769093}" srcOrd="3" destOrd="0" parTransId="{55EB7B55-9B1F-4956-84B4-943AC98E7FDA}" sibTransId="{E496977D-9C77-4538-995D-36B4C4E98440}"/>
    <dgm:cxn modelId="{840D55A8-F802-44B5-9530-A7C090C8884B}" srcId="{8B13D455-0F9F-4DF0-BE59-320111C288C7}" destId="{58AD5275-0A45-490C-B177-C79C9F3E562D}" srcOrd="0" destOrd="0" parTransId="{915086FB-B693-4B5F-B0CF-66B56B4CC3BA}" sibTransId="{241295B1-666B-4459-A979-F1B0893EF847}"/>
    <dgm:cxn modelId="{C8A694E7-FC4F-4D28-8F4A-158A624F199B}" type="presOf" srcId="{58AD5275-0A45-490C-B177-C79C9F3E562D}" destId="{85DC97F3-5C4C-427A-BCFD-54D6D8788616}" srcOrd="0" destOrd="0" presId="urn:microsoft.com/office/officeart/2008/layout/VerticalCurvedList"/>
    <dgm:cxn modelId="{7B70A961-3E47-4EF3-AB00-E0F0A03EBBE5}" srcId="{8B13D455-0F9F-4DF0-BE59-320111C288C7}" destId="{48F5D996-B1B0-4728-9EEF-A9E23961E17A}" srcOrd="1" destOrd="0" parTransId="{4D1B6F48-BC0F-4126-BA15-7A6E84712C04}" sibTransId="{B9A4D822-DFF6-4734-9879-3F77FAF7EBA8}"/>
    <dgm:cxn modelId="{C8244D11-A16A-4F7F-A5C8-2341BA8BF838}" srcId="{8B13D455-0F9F-4DF0-BE59-320111C288C7}" destId="{DE2C6B9F-ACB9-46A1-AD1D-7CDDB8AA302F}" srcOrd="2" destOrd="0" parTransId="{89C24445-09A7-45CF-96A6-838E0282E43A}" sibTransId="{B7132FFF-5B5B-4882-A6B4-4D9EE6EF7C55}"/>
    <dgm:cxn modelId="{1C7835E0-946C-49F8-B6B3-9BAD1CC61A82}" type="presParOf" srcId="{E7F6CA7A-E6E0-4A62-9863-81FD7594DA99}" destId="{2E447C36-9F5C-4BAB-9AAF-9AABA34D77EB}" srcOrd="0" destOrd="0" presId="urn:microsoft.com/office/officeart/2008/layout/VerticalCurvedList"/>
    <dgm:cxn modelId="{61C407F5-3E3A-465E-A2AD-4967CF462FBE}" type="presParOf" srcId="{2E447C36-9F5C-4BAB-9AAF-9AABA34D77EB}" destId="{0B7D099C-9188-465F-8083-C2BE03BF61C0}" srcOrd="0" destOrd="0" presId="urn:microsoft.com/office/officeart/2008/layout/VerticalCurvedList"/>
    <dgm:cxn modelId="{7E7122AD-F173-410F-A69F-908951837CDC}" type="presParOf" srcId="{0B7D099C-9188-465F-8083-C2BE03BF61C0}" destId="{9A744181-2509-45BF-9FEC-603F0920FEAF}" srcOrd="0" destOrd="0" presId="urn:microsoft.com/office/officeart/2008/layout/VerticalCurvedList"/>
    <dgm:cxn modelId="{81BB4B53-D787-4B12-A6C7-CCCB02FFC0E8}" type="presParOf" srcId="{0B7D099C-9188-465F-8083-C2BE03BF61C0}" destId="{4911DAC6-B9EA-4308-AAFA-577CD7616159}" srcOrd="1" destOrd="0" presId="urn:microsoft.com/office/officeart/2008/layout/VerticalCurvedList"/>
    <dgm:cxn modelId="{580B182B-8072-4C89-B4BB-CF69FDE3A746}" type="presParOf" srcId="{0B7D099C-9188-465F-8083-C2BE03BF61C0}" destId="{6E023666-6E28-4FC8-9C31-F168C8130819}" srcOrd="2" destOrd="0" presId="urn:microsoft.com/office/officeart/2008/layout/VerticalCurvedList"/>
    <dgm:cxn modelId="{D4AC690C-4308-4305-B217-90A1707B43B6}" type="presParOf" srcId="{0B7D099C-9188-465F-8083-C2BE03BF61C0}" destId="{A41DB058-797B-4A4C-9527-986C76B3C1F3}" srcOrd="3" destOrd="0" presId="urn:microsoft.com/office/officeart/2008/layout/VerticalCurvedList"/>
    <dgm:cxn modelId="{66C1783D-C70A-4270-907C-37054E8E8B6D}" type="presParOf" srcId="{2E447C36-9F5C-4BAB-9AAF-9AABA34D77EB}" destId="{85DC97F3-5C4C-427A-BCFD-54D6D8788616}" srcOrd="1" destOrd="0" presId="urn:microsoft.com/office/officeart/2008/layout/VerticalCurvedList"/>
    <dgm:cxn modelId="{07F53B69-E36C-4E7E-B364-3D6235AFF04B}" type="presParOf" srcId="{2E447C36-9F5C-4BAB-9AAF-9AABA34D77EB}" destId="{C645764B-5F86-4EBD-B3C6-419740E1BC53}" srcOrd="2" destOrd="0" presId="urn:microsoft.com/office/officeart/2008/layout/VerticalCurvedList"/>
    <dgm:cxn modelId="{848C94F5-1AB7-4A87-9FBC-95E5DC68245A}" type="presParOf" srcId="{C645764B-5F86-4EBD-B3C6-419740E1BC53}" destId="{2938ECA9-D6BE-4C7D-B24A-7CBDE8D34896}" srcOrd="0" destOrd="0" presId="urn:microsoft.com/office/officeart/2008/layout/VerticalCurvedList"/>
    <dgm:cxn modelId="{405540E8-2551-4E0D-B337-24EE012CF58B}" type="presParOf" srcId="{2E447C36-9F5C-4BAB-9AAF-9AABA34D77EB}" destId="{6DEAD56E-9C9C-4E03-9632-9C1054DED4BC}" srcOrd="3" destOrd="0" presId="urn:microsoft.com/office/officeart/2008/layout/VerticalCurvedList"/>
    <dgm:cxn modelId="{DE7257A0-A30C-4F92-A634-F19AA16AA7B6}" type="presParOf" srcId="{2E447C36-9F5C-4BAB-9AAF-9AABA34D77EB}" destId="{46460B94-ED9F-4AE1-96BC-C08C0447B914}" srcOrd="4" destOrd="0" presId="urn:microsoft.com/office/officeart/2008/layout/VerticalCurvedList"/>
    <dgm:cxn modelId="{D0585596-3218-49B3-8239-2E1310C36C0B}" type="presParOf" srcId="{46460B94-ED9F-4AE1-96BC-C08C0447B914}" destId="{26189B79-C5BB-497B-8400-53F7C59FA21E}" srcOrd="0" destOrd="0" presId="urn:microsoft.com/office/officeart/2008/layout/VerticalCurvedList"/>
    <dgm:cxn modelId="{4B7C11FD-98D0-4B8E-92B6-371E54DED361}" type="presParOf" srcId="{2E447C36-9F5C-4BAB-9AAF-9AABA34D77EB}" destId="{386CF12B-0E8B-40DB-A0AD-9411DD90E057}" srcOrd="5" destOrd="0" presId="urn:microsoft.com/office/officeart/2008/layout/VerticalCurvedList"/>
    <dgm:cxn modelId="{60F0F606-16AF-4B29-908D-1564592AA8AE}" type="presParOf" srcId="{2E447C36-9F5C-4BAB-9AAF-9AABA34D77EB}" destId="{A1AD63CA-C234-48CC-8B4A-9BE0035D4421}" srcOrd="6" destOrd="0" presId="urn:microsoft.com/office/officeart/2008/layout/VerticalCurvedList"/>
    <dgm:cxn modelId="{53602E6F-7EEC-4D32-8E45-120BBEE8E724}" type="presParOf" srcId="{A1AD63CA-C234-48CC-8B4A-9BE0035D4421}" destId="{D02034E8-F944-4621-BA93-E035EF58038F}" srcOrd="0" destOrd="0" presId="urn:microsoft.com/office/officeart/2008/layout/VerticalCurvedList"/>
    <dgm:cxn modelId="{22A87063-50B4-44F3-A951-6A8D445196FD}" type="presParOf" srcId="{2E447C36-9F5C-4BAB-9AAF-9AABA34D77EB}" destId="{2C9492C4-0773-407E-8963-06F059444C18}" srcOrd="7" destOrd="0" presId="urn:microsoft.com/office/officeart/2008/layout/VerticalCurvedList"/>
    <dgm:cxn modelId="{EFEFED69-46EB-45B5-859C-3A29D4411CD2}" type="presParOf" srcId="{2E447C36-9F5C-4BAB-9AAF-9AABA34D77EB}" destId="{DBA0C7BB-1CC5-49F9-826E-7704F3FBB5F2}" srcOrd="8" destOrd="0" presId="urn:microsoft.com/office/officeart/2008/layout/VerticalCurvedList"/>
    <dgm:cxn modelId="{82BCEE80-7269-4E0E-A059-664B499BBDFB}" type="presParOf" srcId="{DBA0C7BB-1CC5-49F9-826E-7704F3FBB5F2}" destId="{C7705041-FD95-4FBD-AA52-54B5B73BD31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EB60A7-4C3C-4DE2-8447-5CAAACA45793}">
      <dsp:nvSpPr>
        <dsp:cNvPr id="0" name=""/>
        <dsp:cNvSpPr/>
      </dsp:nvSpPr>
      <dsp:spPr>
        <a:xfrm>
          <a:off x="0" y="0"/>
          <a:ext cx="1634149" cy="4035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라이트</a:t>
          </a:r>
        </a:p>
      </dsp:txBody>
      <dsp:txXfrm>
        <a:off x="11820" y="11820"/>
        <a:ext cx="1164557" cy="379936"/>
      </dsp:txXfrm>
    </dsp:sp>
    <dsp:sp modelId="{D089D67A-9E8B-4634-B5B2-F11AC35BAE27}">
      <dsp:nvSpPr>
        <dsp:cNvPr id="0" name=""/>
        <dsp:cNvSpPr/>
      </dsp:nvSpPr>
      <dsp:spPr>
        <a:xfrm>
          <a:off x="136860" y="476953"/>
          <a:ext cx="1634149" cy="4035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903533"/>
                <a:satOff val="33333"/>
                <a:lumOff val="-4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903533"/>
                <a:satOff val="33333"/>
                <a:lumOff val="-4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903533"/>
                <a:satOff val="33333"/>
                <a:lumOff val="-4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latin typeface="굴림" panose="020B0600000101010101" pitchFamily="50" charset="-127"/>
              <a:ea typeface="굴림" panose="020B0600000101010101" pitchFamily="50" charset="-127"/>
            </a:rPr>
            <a:t>시나몬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48680" y="488773"/>
        <a:ext cx="1211325" cy="379936"/>
      </dsp:txXfrm>
    </dsp:sp>
    <dsp:sp modelId="{B42B33CE-FD15-4551-A39E-88E690DECF8B}">
      <dsp:nvSpPr>
        <dsp:cNvPr id="0" name=""/>
        <dsp:cNvSpPr/>
      </dsp:nvSpPr>
      <dsp:spPr>
        <a:xfrm>
          <a:off x="271677" y="953907"/>
          <a:ext cx="1634149" cy="4035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807066"/>
                <a:satOff val="66667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807066"/>
                <a:satOff val="66667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807066"/>
                <a:satOff val="66667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latin typeface="굴림" panose="020B0600000101010101" pitchFamily="50" charset="-127"/>
              <a:ea typeface="굴림" panose="020B0600000101010101" pitchFamily="50" charset="-127"/>
            </a:rPr>
            <a:t>미디엄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83497" y="965727"/>
        <a:ext cx="1213367" cy="379936"/>
      </dsp:txXfrm>
    </dsp:sp>
    <dsp:sp modelId="{3D005D4B-83DA-454C-A26A-7A23823E5DF4}">
      <dsp:nvSpPr>
        <dsp:cNvPr id="0" name=""/>
        <dsp:cNvSpPr/>
      </dsp:nvSpPr>
      <dsp:spPr>
        <a:xfrm>
          <a:off x="408537" y="1430860"/>
          <a:ext cx="1634149" cy="40357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하임</a:t>
          </a:r>
        </a:p>
      </dsp:txBody>
      <dsp:txXfrm>
        <a:off x="420357" y="1442680"/>
        <a:ext cx="1211325" cy="379936"/>
      </dsp:txXfrm>
    </dsp:sp>
    <dsp:sp modelId="{6D92931D-AC62-411B-8AAD-4BB15E6005FC}">
      <dsp:nvSpPr>
        <dsp:cNvPr id="0" name=""/>
        <dsp:cNvSpPr/>
      </dsp:nvSpPr>
      <dsp:spPr>
        <a:xfrm>
          <a:off x="1371825" y="309102"/>
          <a:ext cx="262324" cy="26232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800" kern="120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430848" y="309102"/>
        <a:ext cx="144278" cy="197399"/>
      </dsp:txXfrm>
    </dsp:sp>
    <dsp:sp modelId="{DFEC85EC-9303-4AC6-9E86-82A0FA9E060B}">
      <dsp:nvSpPr>
        <dsp:cNvPr id="0" name=""/>
        <dsp:cNvSpPr/>
      </dsp:nvSpPr>
      <dsp:spPr>
        <a:xfrm>
          <a:off x="1508685" y="786056"/>
          <a:ext cx="262324" cy="26232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1014570"/>
            <a:satOff val="50000"/>
            <a:lumOff val="89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1014570"/>
              <a:satOff val="50000"/>
              <a:lumOff val="89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100" kern="1200"/>
        </a:p>
      </dsp:txBody>
      <dsp:txXfrm>
        <a:off x="1567708" y="786056"/>
        <a:ext cx="144278" cy="197399"/>
      </dsp:txXfrm>
    </dsp:sp>
    <dsp:sp modelId="{E87BF206-1AD8-4C5B-BF68-2C7271B6A81A}">
      <dsp:nvSpPr>
        <dsp:cNvPr id="0" name=""/>
        <dsp:cNvSpPr/>
      </dsp:nvSpPr>
      <dsp:spPr>
        <a:xfrm>
          <a:off x="1643502" y="1263009"/>
          <a:ext cx="262324" cy="26232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100" kern="1200"/>
        </a:p>
      </dsp:txBody>
      <dsp:txXfrm>
        <a:off x="1702525" y="1263009"/>
        <a:ext cx="144278" cy="1973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1DAC6-B9EA-4308-AAFA-577CD7616159}">
      <dsp:nvSpPr>
        <dsp:cNvPr id="0" name=""/>
        <dsp:cNvSpPr/>
      </dsp:nvSpPr>
      <dsp:spPr>
        <a:xfrm>
          <a:off x="-2271392" y="-351259"/>
          <a:ext cx="2713327" cy="2713327"/>
        </a:xfrm>
        <a:prstGeom prst="blockArc">
          <a:avLst>
            <a:gd name="adj1" fmla="val 18900000"/>
            <a:gd name="adj2" fmla="val 2700000"/>
            <a:gd name="adj3" fmla="val 796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DC97F3-5C4C-427A-BCFD-54D6D8788616}">
      <dsp:nvSpPr>
        <dsp:cNvPr id="0" name=""/>
        <dsp:cNvSpPr/>
      </dsp:nvSpPr>
      <dsp:spPr>
        <a:xfrm>
          <a:off x="232211" y="154590"/>
          <a:ext cx="2139514" cy="30934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5541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시티</a:t>
          </a:r>
        </a:p>
      </dsp:txBody>
      <dsp:txXfrm>
        <a:off x="232211" y="154590"/>
        <a:ext cx="2139514" cy="309342"/>
      </dsp:txXfrm>
    </dsp:sp>
    <dsp:sp modelId="{2938ECA9-D6BE-4C7D-B24A-7CBDE8D34896}">
      <dsp:nvSpPr>
        <dsp:cNvPr id="0" name=""/>
        <dsp:cNvSpPr/>
      </dsp:nvSpPr>
      <dsp:spPr>
        <a:xfrm>
          <a:off x="38872" y="115923"/>
          <a:ext cx="386678" cy="3866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EAD56E-9C9C-4E03-9632-9C1054DED4BC}">
      <dsp:nvSpPr>
        <dsp:cNvPr id="0" name=""/>
        <dsp:cNvSpPr/>
      </dsp:nvSpPr>
      <dsp:spPr>
        <a:xfrm>
          <a:off x="409565" y="618685"/>
          <a:ext cx="1962161" cy="309342"/>
        </a:xfrm>
        <a:prstGeom prst="rect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5541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풀시티</a:t>
          </a:r>
          <a:endParaRPr lang="ko-KR" altLang="en-US" sz="1800" kern="1200" dirty="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409565" y="618685"/>
        <a:ext cx="1962161" cy="309342"/>
      </dsp:txXfrm>
    </dsp:sp>
    <dsp:sp modelId="{26189B79-C5BB-497B-8400-53F7C59FA21E}">
      <dsp:nvSpPr>
        <dsp:cNvPr id="0" name=""/>
        <dsp:cNvSpPr/>
      </dsp:nvSpPr>
      <dsp:spPr>
        <a:xfrm>
          <a:off x="216226" y="580017"/>
          <a:ext cx="386678" cy="3866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86CF12B-0E8B-40DB-A0AD-9411DD90E057}">
      <dsp:nvSpPr>
        <dsp:cNvPr id="0" name=""/>
        <dsp:cNvSpPr/>
      </dsp:nvSpPr>
      <dsp:spPr>
        <a:xfrm>
          <a:off x="409565" y="1082780"/>
          <a:ext cx="1962161" cy="309342"/>
        </a:xfrm>
        <a:prstGeom prst="rect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5541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프렌치</a:t>
          </a:r>
        </a:p>
      </dsp:txBody>
      <dsp:txXfrm>
        <a:off x="409565" y="1082780"/>
        <a:ext cx="1962161" cy="309342"/>
      </dsp:txXfrm>
    </dsp:sp>
    <dsp:sp modelId="{D02034E8-F944-4621-BA93-E035EF58038F}">
      <dsp:nvSpPr>
        <dsp:cNvPr id="0" name=""/>
        <dsp:cNvSpPr/>
      </dsp:nvSpPr>
      <dsp:spPr>
        <a:xfrm>
          <a:off x="216226" y="1044112"/>
          <a:ext cx="386678" cy="3866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9492C4-0773-407E-8963-06F059444C18}">
      <dsp:nvSpPr>
        <dsp:cNvPr id="0" name=""/>
        <dsp:cNvSpPr/>
      </dsp:nvSpPr>
      <dsp:spPr>
        <a:xfrm>
          <a:off x="232211" y="1546875"/>
          <a:ext cx="2139514" cy="309342"/>
        </a:xfrm>
        <a:prstGeom prst="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5541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이탈리안</a:t>
          </a:r>
        </a:p>
      </dsp:txBody>
      <dsp:txXfrm>
        <a:off x="232211" y="1546875"/>
        <a:ext cx="2139514" cy="309342"/>
      </dsp:txXfrm>
    </dsp:sp>
    <dsp:sp modelId="{C7705041-FD95-4FBD-AA52-54B5B73BD31E}">
      <dsp:nvSpPr>
        <dsp:cNvPr id="0" name=""/>
        <dsp:cNvSpPr/>
      </dsp:nvSpPr>
      <dsp:spPr>
        <a:xfrm>
          <a:off x="38872" y="1508207"/>
          <a:ext cx="386678" cy="3866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2024-07-18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2024-07-18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2024-07-18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2024-07-18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화살표: 갈매기형 수장 5">
            <a:extLst>
              <a:ext uri="{FF2B5EF4-FFF2-40B4-BE49-F238E27FC236}">
                <a16:creationId xmlns:a16="http://schemas.microsoft.com/office/drawing/2014/main" id="{32D2BB83-FD1B-4E71-AADA-22AF1614C00A}"/>
              </a:ext>
            </a:extLst>
          </p:cNvPr>
          <p:cNvSpPr/>
          <p:nvPr userDrawn="1"/>
        </p:nvSpPr>
        <p:spPr>
          <a:xfrm>
            <a:off x="0" y="552091"/>
            <a:ext cx="9906000" cy="552077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순서도: 화면 표시 6">
            <a:extLst>
              <a:ext uri="{FF2B5EF4-FFF2-40B4-BE49-F238E27FC236}">
                <a16:creationId xmlns:a16="http://schemas.microsoft.com/office/drawing/2014/main" id="{8FFC8238-742D-4899-835D-D5BF1E006B07}"/>
              </a:ext>
            </a:extLst>
          </p:cNvPr>
          <p:cNvSpPr/>
          <p:nvPr userDrawn="1"/>
        </p:nvSpPr>
        <p:spPr>
          <a:xfrm>
            <a:off x="681037" y="0"/>
            <a:ext cx="8543925" cy="1106424"/>
          </a:xfrm>
          <a:prstGeom prst="flowChartDisplay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1926B1A-B39A-4DDC-8F59-F4B2D6C79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2255"/>
            <a:ext cx="9906002" cy="110642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99BC0A23-B9D5-4972-8860-3C2BD41A66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20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2024-07-18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2024-07-18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2024-07-18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눈물 방울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teardrop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1">
                <a:shade val="1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891516"/>
            <a:ext cx="7111999" cy="1386774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i="0" dirty="0">
                <a:solidFill>
                  <a:srgbClr val="1F1F1F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About Coffee</a:t>
            </a:r>
            <a:endParaRPr lang="ko-KR" altLang="en-US" b="1" dirty="0">
              <a:effectLst>
                <a:reflection blurRad="6350" stA="50000" endA="300" endPos="50000" dist="29997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889" y="131549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 txBox="1">
            <a:spLocks/>
          </p:cNvSpPr>
          <p:nvPr/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391C14E-ADBB-4C2F-9626-3E6F69969DC2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544477" y="1976581"/>
            <a:ext cx="5523465" cy="365125"/>
          </a:xfrm>
          <a:prstGeom prst="corner">
            <a:avLst>
              <a:gd name="adj1" fmla="val 50000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저장 데이터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846895" y="1450109"/>
            <a:ext cx="1318704" cy="886690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3544477" y="3195779"/>
            <a:ext cx="552346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저장 데이터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2846895" y="2669307"/>
            <a:ext cx="1318704" cy="886690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3544477" y="4414394"/>
            <a:ext cx="552346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저장 데이터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2846895" y="3887922"/>
            <a:ext cx="1318704" cy="886690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3544477" y="5628102"/>
            <a:ext cx="5523465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저장 데이터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2846895" y="5101630"/>
            <a:ext cx="1318704" cy="886690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368642" y="1681728"/>
            <a:ext cx="442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커피의 어원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368643" y="2898632"/>
            <a:ext cx="442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원두의 종류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368643" y="4115536"/>
            <a:ext cx="442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음식별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 카페인 함유량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368643" y="5332439"/>
            <a:ext cx="44289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커피 </a:t>
            </a:r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</a:rPr>
              <a:t>로스팅과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커피 효능</a:t>
            </a:r>
          </a:p>
        </p:txBody>
      </p:sp>
      <p:pic>
        <p:nvPicPr>
          <p:cNvPr id="17" name="그림 16" descr="그림, 화분, 예술이(가) 표시된 사진&#10;&#10;자동 생성된 설명">
            <a:extLst>
              <a:ext uri="{FF2B5EF4-FFF2-40B4-BE49-F238E27FC236}">
                <a16:creationId xmlns:a16="http://schemas.microsoft.com/office/drawing/2014/main" id="{660429F3-5B28-90C5-9398-1D830BA3BE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97" t="2142" r="3063" b="71413"/>
          <a:stretch/>
        </p:blipFill>
        <p:spPr>
          <a:xfrm>
            <a:off x="838058" y="1461749"/>
            <a:ext cx="1650698" cy="144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437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커피의 어원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63326" y="1511300"/>
            <a:ext cx="6879584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en-US" altLang="ko-KR" sz="2400" b="1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Coffee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Coffee is a brewed drink prepared from roasted coffee beans, which are the seeds of berries from the coffee plant</a:t>
            </a:r>
            <a:endParaRPr kumimoji="0" lang="ko-KR" altLang="ko-K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463325" y="3760490"/>
            <a:ext cx="8979350" cy="22383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커피의 어원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커피의 각성 효과 때문에 아랍어의 카피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힘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를 의미 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모카라는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이름은 홍해의 커피를 운반하던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모카항에서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유래됨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유럽에서는 아라비아의 와인이라고 하다가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1650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년부터 커피라 불림 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55295" y="2009794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대각선 방향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433184" y="2529533"/>
            <a:ext cx="1348510" cy="849600"/>
          </a:xfrm>
          <a:prstGeom prst="round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주요산지</a:t>
            </a:r>
          </a:p>
        </p:txBody>
      </p:sp>
      <p:sp>
        <p:nvSpPr>
          <p:cNvPr id="7" name="사각형: 둥근 대각선 방향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433184" y="3379999"/>
            <a:ext cx="1348510" cy="849600"/>
          </a:xfrm>
          <a:prstGeom prst="round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재배지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특성</a:t>
            </a:r>
          </a:p>
        </p:txBody>
      </p:sp>
      <p:sp>
        <p:nvSpPr>
          <p:cNvPr id="8" name="사각형: 둥근 대각선 방향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433184" y="4230464"/>
            <a:ext cx="1348510" cy="849600"/>
          </a:xfrm>
          <a:prstGeom prst="round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원두모양</a:t>
            </a:r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781694" y="1652079"/>
            <a:ext cx="3356721" cy="868218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이등변 삼각형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781693" y="1661317"/>
            <a:ext cx="3356721" cy="868218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아라비카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5146040" y="1661315"/>
            <a:ext cx="4264337" cy="868218"/>
          </a:xfrm>
          <a:prstGeom prst="snip1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이등변 삼각형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5146040" y="1652080"/>
            <a:ext cx="4271961" cy="868218"/>
          </a:xfrm>
          <a:prstGeom prst="triangl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로부스타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원두의 종류</a:t>
            </a:r>
          </a:p>
        </p:txBody>
      </p:sp>
      <p:sp>
        <p:nvSpPr>
          <p:cNvPr id="16" name="사각형: 둥근 대각선 방향 모서리 15">
            <a:extLst>
              <a:ext uri="{FF2B5EF4-FFF2-40B4-BE49-F238E27FC236}">
                <a16:creationId xmlns:a16="http://schemas.microsoft.com/office/drawing/2014/main" id="{7D46ED1E-21D9-4909-B4CB-8F13BB54C16E}"/>
              </a:ext>
            </a:extLst>
          </p:cNvPr>
          <p:cNvSpPr/>
          <p:nvPr/>
        </p:nvSpPr>
        <p:spPr>
          <a:xfrm>
            <a:off x="433184" y="5080064"/>
            <a:ext cx="1348510" cy="849600"/>
          </a:xfrm>
          <a:prstGeom prst="round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맛과 향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18188927"/>
              </p:ext>
            </p:extLst>
          </p:nvPr>
        </p:nvGraphicFramePr>
        <p:xfrm>
          <a:off x="1781693" y="2528888"/>
          <a:ext cx="7636308" cy="340077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341155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4295153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84733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브라질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콜롬비아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에티오피아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탄자니아 등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베트남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인도네시아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인도 등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84733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산기슭에서 재배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병충해에 약함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낮은 고도에서 재배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병충해에 강함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847333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납작한 타원 모양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가운데 홈이 굽어 있음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작고 볼록한 둥근 모양</a:t>
                      </a:r>
                      <a:r>
                        <a:rPr lang="en-US" altLang="ko-KR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가운데 홈이 직선형임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  <a:tr h="84960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부드러우며 향이 깊음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쓴맛이 강하고 향이 </a:t>
                      </a: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아라비카보다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약함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4307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 err="1"/>
              <a:t>음식별</a:t>
            </a:r>
            <a:r>
              <a:rPr lang="ko-KR" altLang="en-US" dirty="0"/>
              <a:t> 카페인 함유량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89620085"/>
              </p:ext>
            </p:extLst>
          </p:nvPr>
        </p:nvGraphicFramePr>
        <p:xfrm>
          <a:off x="271463" y="1554592"/>
          <a:ext cx="9339262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두루마리 모양: 가로로 말림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6826885" y="2321232"/>
            <a:ext cx="1759359" cy="749628"/>
          </a:xfrm>
          <a:prstGeom prst="horizontalScrol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일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400mg</a:t>
            </a: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이하 권장</a:t>
            </a:r>
          </a:p>
        </p:txBody>
      </p:sp>
    </p:spTree>
    <p:extLst>
      <p:ext uri="{BB962C8B-B14F-4D97-AF65-F5344CB8AC3E}">
        <p14:creationId xmlns:p14="http://schemas.microsoft.com/office/powerpoint/2010/main" val="2807402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50B4F2B9-475C-E050-8BB0-687C17D1A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AA9DD3FC-0FE5-DB10-96E5-E8E6BDB6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커피 </a:t>
            </a:r>
            <a:r>
              <a:rPr lang="ko-KR" altLang="en-US" dirty="0" err="1"/>
              <a:t>로스팅과</a:t>
            </a:r>
            <a:r>
              <a:rPr lang="ko-KR" altLang="en-US" dirty="0"/>
              <a:t> 커피 효능</a:t>
            </a:r>
          </a:p>
        </p:txBody>
      </p:sp>
      <p:sp>
        <p:nvSpPr>
          <p:cNvPr id="2" name="한쪽 모서리는 잘리고 다른 쪽 모서리는 둥근 사각형 55">
            <a:extLst>
              <a:ext uri="{FF2B5EF4-FFF2-40B4-BE49-F238E27FC236}">
                <a16:creationId xmlns:a16="http://schemas.microsoft.com/office/drawing/2014/main" id="{195639D9-DAA6-A467-9CAC-2C047D68F290}"/>
              </a:ext>
            </a:extLst>
          </p:cNvPr>
          <p:cNvSpPr/>
          <p:nvPr/>
        </p:nvSpPr>
        <p:spPr>
          <a:xfrm>
            <a:off x="159315" y="1602398"/>
            <a:ext cx="4731876" cy="4412472"/>
          </a:xfrm>
          <a:prstGeom prst="round1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화살표: 갈매기형 수장 4">
            <a:extLst>
              <a:ext uri="{FF2B5EF4-FFF2-40B4-BE49-F238E27FC236}">
                <a16:creationId xmlns:a16="http://schemas.microsoft.com/office/drawing/2014/main" id="{6CFD23FC-8E71-9F2B-F38D-F47C302FB16A}"/>
              </a:ext>
            </a:extLst>
          </p:cNvPr>
          <p:cNvSpPr/>
          <p:nvPr/>
        </p:nvSpPr>
        <p:spPr>
          <a:xfrm>
            <a:off x="2760275" y="1941215"/>
            <a:ext cx="1807775" cy="481530"/>
          </a:xfrm>
          <a:prstGeom prst="chevron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최약배전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순서도: 순차적 액세스 저장소 14">
            <a:extLst>
              <a:ext uri="{FF2B5EF4-FFF2-40B4-BE49-F238E27FC236}">
                <a16:creationId xmlns:a16="http://schemas.microsoft.com/office/drawing/2014/main" id="{8C29ACA0-2379-04BF-3622-11FF12C30088}"/>
              </a:ext>
            </a:extLst>
          </p:cNvPr>
          <p:cNvSpPr/>
          <p:nvPr/>
        </p:nvSpPr>
        <p:spPr>
          <a:xfrm>
            <a:off x="789111" y="1190334"/>
            <a:ext cx="3385218" cy="533281"/>
          </a:xfrm>
          <a:prstGeom prst="flowChartMagneticTape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커피의 </a:t>
            </a:r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로스팅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타입</a:t>
            </a:r>
          </a:p>
        </p:txBody>
      </p:sp>
      <p:sp>
        <p:nvSpPr>
          <p:cNvPr id="30" name="화살표: 갈매기형 수장 29">
            <a:extLst>
              <a:ext uri="{FF2B5EF4-FFF2-40B4-BE49-F238E27FC236}">
                <a16:creationId xmlns:a16="http://schemas.microsoft.com/office/drawing/2014/main" id="{71D6C0E9-860E-EF95-6301-61912ADE17FE}"/>
              </a:ext>
            </a:extLst>
          </p:cNvPr>
          <p:cNvSpPr/>
          <p:nvPr/>
        </p:nvSpPr>
        <p:spPr>
          <a:xfrm flipH="1">
            <a:off x="2760275" y="3202742"/>
            <a:ext cx="1807775" cy="481530"/>
          </a:xfrm>
          <a:prstGeom prst="chevron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강중배전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31" name="다이어그램 30">
            <a:extLst>
              <a:ext uri="{FF2B5EF4-FFF2-40B4-BE49-F238E27FC236}">
                <a16:creationId xmlns:a16="http://schemas.microsoft.com/office/drawing/2014/main" id="{24AA0B93-BC64-3FD7-D14C-A42DC525ED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5873597"/>
              </p:ext>
            </p:extLst>
          </p:nvPr>
        </p:nvGraphicFramePr>
        <p:xfrm>
          <a:off x="394447" y="1918019"/>
          <a:ext cx="2042687" cy="1834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2" name="다이어그램 31">
            <a:extLst>
              <a:ext uri="{FF2B5EF4-FFF2-40B4-BE49-F238E27FC236}">
                <a16:creationId xmlns:a16="http://schemas.microsoft.com/office/drawing/2014/main" id="{5726E901-029F-8238-0772-6DD9836481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8767388"/>
              </p:ext>
            </p:extLst>
          </p:nvPr>
        </p:nvGraphicFramePr>
        <p:xfrm>
          <a:off x="365790" y="3963259"/>
          <a:ext cx="2394485" cy="2010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4" name="순서도: 화면 표시 33">
            <a:extLst>
              <a:ext uri="{FF2B5EF4-FFF2-40B4-BE49-F238E27FC236}">
                <a16:creationId xmlns:a16="http://schemas.microsoft.com/office/drawing/2014/main" id="{8CE7DAE9-7082-D8ED-CCEF-979DFDE4CE68}"/>
              </a:ext>
            </a:extLst>
          </p:cNvPr>
          <p:cNvSpPr/>
          <p:nvPr/>
        </p:nvSpPr>
        <p:spPr>
          <a:xfrm rot="20424590" flipH="1">
            <a:off x="3022218" y="4122897"/>
            <a:ext cx="1420754" cy="518400"/>
          </a:xfrm>
          <a:prstGeom prst="flowChartDisplay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쓴맛</a:t>
            </a:r>
          </a:p>
        </p:txBody>
      </p:sp>
      <p:sp>
        <p:nvSpPr>
          <p:cNvPr id="35" name="순서도: 저장 데이터 34">
            <a:extLst>
              <a:ext uri="{FF2B5EF4-FFF2-40B4-BE49-F238E27FC236}">
                <a16:creationId xmlns:a16="http://schemas.microsoft.com/office/drawing/2014/main" id="{974D401F-58B7-9F56-EEFE-F4B3C4468C8C}"/>
              </a:ext>
            </a:extLst>
          </p:cNvPr>
          <p:cNvSpPr/>
          <p:nvPr/>
        </p:nvSpPr>
        <p:spPr>
          <a:xfrm>
            <a:off x="3038652" y="5229714"/>
            <a:ext cx="1420754" cy="519578"/>
          </a:xfrm>
          <a:prstGeom prst="flowChartOnlineStorag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신맛</a:t>
            </a:r>
          </a:p>
        </p:txBody>
      </p:sp>
      <p:sp>
        <p:nvSpPr>
          <p:cNvPr id="36" name="한쪽 모서리는 잘리고 다른 쪽 모서리는 둥근 사각형 50">
            <a:extLst>
              <a:ext uri="{FF2B5EF4-FFF2-40B4-BE49-F238E27FC236}">
                <a16:creationId xmlns:a16="http://schemas.microsoft.com/office/drawing/2014/main" id="{D566A515-F7CC-ADA0-EA13-2A27C1718EC2}"/>
              </a:ext>
            </a:extLst>
          </p:cNvPr>
          <p:cNvSpPr/>
          <p:nvPr/>
        </p:nvSpPr>
        <p:spPr>
          <a:xfrm flipH="1">
            <a:off x="5110346" y="1614140"/>
            <a:ext cx="4601501" cy="4412011"/>
          </a:xfrm>
          <a:prstGeom prst="round1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7" name="순서도: 문서 97">
            <a:extLst>
              <a:ext uri="{FF2B5EF4-FFF2-40B4-BE49-F238E27FC236}">
                <a16:creationId xmlns:a16="http://schemas.microsoft.com/office/drawing/2014/main" id="{6E585525-09AF-EAE9-6549-F7088319974A}"/>
              </a:ext>
            </a:extLst>
          </p:cNvPr>
          <p:cNvSpPr/>
          <p:nvPr/>
        </p:nvSpPr>
        <p:spPr>
          <a:xfrm>
            <a:off x="5212109" y="3659452"/>
            <a:ext cx="1522114" cy="720000"/>
          </a:xfrm>
          <a:prstGeom prst="snipRound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트리고넬린</a:t>
            </a:r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8" name="순서도: 문서 97">
            <a:extLst>
              <a:ext uri="{FF2B5EF4-FFF2-40B4-BE49-F238E27FC236}">
                <a16:creationId xmlns:a16="http://schemas.microsoft.com/office/drawing/2014/main" id="{ABEDF2AC-33C6-10EB-A6BB-6747E0A488B6}"/>
              </a:ext>
            </a:extLst>
          </p:cNvPr>
          <p:cNvSpPr/>
          <p:nvPr/>
        </p:nvSpPr>
        <p:spPr>
          <a:xfrm flipH="1">
            <a:off x="8098927" y="3659452"/>
            <a:ext cx="1522116" cy="720000"/>
          </a:xfrm>
          <a:prstGeom prst="snipRoundRect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인슐린</a:t>
            </a:r>
            <a:endParaRPr lang="en-US" altLang="ko-KR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민감성 개선</a:t>
            </a:r>
          </a:p>
        </p:txBody>
      </p:sp>
      <p:sp>
        <p:nvSpPr>
          <p:cNvPr id="39" name="순서도: 순차적 액세스 저장소 38">
            <a:extLst>
              <a:ext uri="{FF2B5EF4-FFF2-40B4-BE49-F238E27FC236}">
                <a16:creationId xmlns:a16="http://schemas.microsoft.com/office/drawing/2014/main" id="{CFD6086E-BC63-D7D0-A1BA-501302F6FB8C}"/>
              </a:ext>
            </a:extLst>
          </p:cNvPr>
          <p:cNvSpPr/>
          <p:nvPr/>
        </p:nvSpPr>
        <p:spPr>
          <a:xfrm flipH="1" flipV="1">
            <a:off x="5648253" y="1234434"/>
            <a:ext cx="3525686" cy="537108"/>
          </a:xfrm>
          <a:prstGeom prst="flowChartMagneticTape">
            <a:avLst/>
          </a:prstGeom>
          <a:solidFill>
            <a:srgbClr val="E2A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1" name="순서도: 문서 40">
            <a:extLst>
              <a:ext uri="{FF2B5EF4-FFF2-40B4-BE49-F238E27FC236}">
                <a16:creationId xmlns:a16="http://schemas.microsoft.com/office/drawing/2014/main" id="{273BDC9F-EF07-7A7C-9FB1-3D0179E874AD}"/>
              </a:ext>
            </a:extLst>
          </p:cNvPr>
          <p:cNvSpPr/>
          <p:nvPr/>
        </p:nvSpPr>
        <p:spPr>
          <a:xfrm>
            <a:off x="5967559" y="5345782"/>
            <a:ext cx="2887074" cy="523531"/>
          </a:xfrm>
          <a:prstGeom prst="flowChartDocumen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기억력</a:t>
            </a:r>
            <a:r>
              <a:rPr lang="en-US" altLang="ko-KR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인지기능 향상</a:t>
            </a:r>
          </a:p>
        </p:txBody>
      </p:sp>
      <p:sp>
        <p:nvSpPr>
          <p:cNvPr id="42" name="왼쪽/오른쪽/위쪽/아래쪽 설명선 33">
            <a:extLst>
              <a:ext uri="{FF2B5EF4-FFF2-40B4-BE49-F238E27FC236}">
                <a16:creationId xmlns:a16="http://schemas.microsoft.com/office/drawing/2014/main" id="{342C09B1-A3A8-47F0-BAA6-91D4CE83463A}"/>
              </a:ext>
            </a:extLst>
          </p:cNvPr>
          <p:cNvSpPr/>
          <p:nvPr/>
        </p:nvSpPr>
        <p:spPr>
          <a:xfrm>
            <a:off x="6365638" y="1863378"/>
            <a:ext cx="1827707" cy="532941"/>
          </a:xfrm>
          <a:prstGeom prst="hexagon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클로로겐산</a:t>
            </a:r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4" name="두루마리 모양: 가로로 말림 43">
            <a:extLst>
              <a:ext uri="{FF2B5EF4-FFF2-40B4-BE49-F238E27FC236}">
                <a16:creationId xmlns:a16="http://schemas.microsoft.com/office/drawing/2014/main" id="{9FEDB508-07F8-CF98-6ABE-E73D129E814B}"/>
              </a:ext>
            </a:extLst>
          </p:cNvPr>
          <p:cNvSpPr/>
          <p:nvPr/>
        </p:nvSpPr>
        <p:spPr>
          <a:xfrm>
            <a:off x="8071351" y="4522303"/>
            <a:ext cx="1468859" cy="720000"/>
          </a:xfrm>
          <a:prstGeom prst="horizontalScroll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중추신경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활성화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F9880990-2034-C14E-AA1F-FBC4BD9859EB}"/>
              </a:ext>
            </a:extLst>
          </p:cNvPr>
          <p:cNvSpPr/>
          <p:nvPr/>
        </p:nvSpPr>
        <p:spPr>
          <a:xfrm>
            <a:off x="6318493" y="1318322"/>
            <a:ext cx="2185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커피의 성분과 효능</a:t>
            </a:r>
          </a:p>
        </p:txBody>
      </p:sp>
      <p:sp>
        <p:nvSpPr>
          <p:cNvPr id="46" name="아래쪽 화살표 설명선 35">
            <a:extLst>
              <a:ext uri="{FF2B5EF4-FFF2-40B4-BE49-F238E27FC236}">
                <a16:creationId xmlns:a16="http://schemas.microsoft.com/office/drawing/2014/main" id="{129675B3-E316-EED4-FDAF-493DF6EE7540}"/>
              </a:ext>
            </a:extLst>
          </p:cNvPr>
          <p:cNvSpPr/>
          <p:nvPr/>
        </p:nvSpPr>
        <p:spPr bwMode="auto">
          <a:xfrm>
            <a:off x="6803673" y="3659452"/>
            <a:ext cx="1225804" cy="720000"/>
          </a:xfrm>
          <a:prstGeom prst="round2DiagRect">
            <a:avLst/>
          </a:prstGeom>
          <a:solidFill>
            <a:schemeClr val="accent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dirty="0">
                <a:latin typeface="굴림" pitchFamily="50" charset="-127"/>
                <a:ea typeface="굴림" pitchFamily="50" charset="-127"/>
              </a:rPr>
              <a:t>비타민</a:t>
            </a:r>
            <a:r>
              <a:rPr kumimoji="1" lang="en-US" altLang="ko-KR" dirty="0">
                <a:latin typeface="굴림" pitchFamily="50" charset="-127"/>
                <a:ea typeface="굴림" pitchFamily="50" charset="-127"/>
              </a:rPr>
              <a:t>B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dirty="0">
                <a:latin typeface="굴림" pitchFamily="50" charset="-127"/>
                <a:ea typeface="굴림" pitchFamily="50" charset="-127"/>
              </a:rPr>
              <a:t>합성</a:t>
            </a:r>
            <a:endParaRPr kumimoji="1" lang="ko-KR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양쪽 모서리가 둥근 사각형 47">
            <a:extLst>
              <a:ext uri="{FF2B5EF4-FFF2-40B4-BE49-F238E27FC236}">
                <a16:creationId xmlns:a16="http://schemas.microsoft.com/office/drawing/2014/main" id="{3C396E72-3171-8582-6455-72B565D62228}"/>
              </a:ext>
            </a:extLst>
          </p:cNvPr>
          <p:cNvSpPr/>
          <p:nvPr/>
        </p:nvSpPr>
        <p:spPr>
          <a:xfrm>
            <a:off x="5217129" y="4522303"/>
            <a:ext cx="1451871" cy="720000"/>
          </a:xfrm>
          <a:prstGeom prst="star8">
            <a:avLst/>
          </a:prstGeom>
          <a:solidFill>
            <a:srgbClr val="6161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카페인</a:t>
            </a:r>
          </a:p>
        </p:txBody>
      </p:sp>
      <p:sp>
        <p:nvSpPr>
          <p:cNvPr id="48" name="순서도: 수동 입력 47">
            <a:extLst>
              <a:ext uri="{FF2B5EF4-FFF2-40B4-BE49-F238E27FC236}">
                <a16:creationId xmlns:a16="http://schemas.microsoft.com/office/drawing/2014/main" id="{895D61A8-BF51-7168-07A0-B81A8BBB6FA1}"/>
              </a:ext>
            </a:extLst>
          </p:cNvPr>
          <p:cNvSpPr/>
          <p:nvPr/>
        </p:nvSpPr>
        <p:spPr bwMode="auto">
          <a:xfrm flipH="1">
            <a:off x="6821468" y="4522303"/>
            <a:ext cx="1097415" cy="720000"/>
          </a:xfrm>
          <a:prstGeom prst="flowChartManualInpu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이뇨작용</a:t>
            </a:r>
          </a:p>
        </p:txBody>
      </p:sp>
      <p:sp>
        <p:nvSpPr>
          <p:cNvPr id="49" name="순서도: 준비 48">
            <a:extLst>
              <a:ext uri="{FF2B5EF4-FFF2-40B4-BE49-F238E27FC236}">
                <a16:creationId xmlns:a16="http://schemas.microsoft.com/office/drawing/2014/main" id="{FA712E30-8FD6-627F-5344-60B167FCA7DF}"/>
              </a:ext>
            </a:extLst>
          </p:cNvPr>
          <p:cNvSpPr/>
          <p:nvPr/>
        </p:nvSpPr>
        <p:spPr>
          <a:xfrm>
            <a:off x="7362985" y="2730559"/>
            <a:ext cx="2211758" cy="720000"/>
          </a:xfrm>
          <a:prstGeom prst="flowChartPreparation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콜레스테롤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억제</a:t>
            </a:r>
          </a:p>
        </p:txBody>
      </p:sp>
      <p:sp>
        <p:nvSpPr>
          <p:cNvPr id="6" name="배지 5"/>
          <p:cNvSpPr/>
          <p:nvPr/>
        </p:nvSpPr>
        <p:spPr>
          <a:xfrm>
            <a:off x="5316123" y="2710003"/>
            <a:ext cx="1827707" cy="714415"/>
          </a:xfrm>
          <a:prstGeom prst="plaque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항산화 </a:t>
            </a:r>
            <a:r>
              <a:rPr lang="ko-KR" altLang="en-US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작용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16" name="구부러진 연결선 15"/>
          <p:cNvCxnSpPr>
            <a:stCxn id="6" idx="0"/>
            <a:endCxn id="49" idx="0"/>
          </p:cNvCxnSpPr>
          <p:nvPr/>
        </p:nvCxnSpPr>
        <p:spPr>
          <a:xfrm rot="16200000" flipH="1">
            <a:off x="7339142" y="1600838"/>
            <a:ext cx="20556" cy="2238887"/>
          </a:xfrm>
          <a:prstGeom prst="curvedConnector3">
            <a:avLst>
              <a:gd name="adj1" fmla="val -1112084"/>
            </a:avLst>
          </a:prstGeom>
          <a:ln w="28575" cmpd="sng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759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5FCCF9062EBEFC4987F45D171321D9FF" ma:contentTypeVersion="4" ma:contentTypeDescription="새 문서를 만듭니다." ma:contentTypeScope="" ma:versionID="9ce3cf1e1b7ef308822a48ed8b21a1be">
  <xsd:schema xmlns:xsd="http://www.w3.org/2001/XMLSchema" xmlns:xs="http://www.w3.org/2001/XMLSchema" xmlns:p="http://schemas.microsoft.com/office/2006/metadata/properties" xmlns:ns3="49b36f9c-47ee-4722-abf7-0bcbd1502127" targetNamespace="http://schemas.microsoft.com/office/2006/metadata/properties" ma:root="true" ma:fieldsID="6aab4912eb88988d2815e00508625a06" ns3:_="">
    <xsd:import namespace="49b36f9c-47ee-4722-abf7-0bcbd15021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36f9c-47ee-4722-abf7-0bcbd15021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1C4B260-726D-439E-B95D-56A974F634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FB4AC13-1ABC-4880-BB6F-7D67DEC867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b36f9c-47ee-4722-abf7-0bcbd15021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9673A5-4D2B-4717-A78F-3C5E96B69D43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49b36f9c-47ee-4722-abf7-0bcbd150212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1118</TotalTime>
  <Words>202</Words>
  <Application>Microsoft Office PowerPoint</Application>
  <PresentationFormat>A4 용지(210x297mm)</PresentationFormat>
  <Paragraphs>72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4" baseType="lpstr">
      <vt:lpstr>굴림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커피의 어원</vt:lpstr>
      <vt:lpstr>2. 원두의 종류</vt:lpstr>
      <vt:lpstr>3. 음식별 카페인 함유량</vt:lpstr>
      <vt:lpstr>4. 커피 로스팅과 커피 효능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52</cp:revision>
  <dcterms:created xsi:type="dcterms:W3CDTF">2023-07-20T02:58:21Z</dcterms:created>
  <dcterms:modified xsi:type="dcterms:W3CDTF">2024-07-18T01:43:02Z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0x0101005FCCF9062EBEFC4987F45D171321D9FF</vt:lpwstr>
  </property>
</Properties>
</file>